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2" r:id="rId5"/>
    <p:sldId id="267" r:id="rId6"/>
    <p:sldId id="268" r:id="rId7"/>
    <p:sldId id="269" r:id="rId8"/>
    <p:sldId id="270" r:id="rId9"/>
    <p:sldId id="266" r:id="rId10"/>
    <p:sldId id="257" r:id="rId11"/>
    <p:sldId id="258" r:id="rId12"/>
    <p:sldId id="259" r:id="rId13"/>
    <p:sldId id="256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E6217A-88D0-461E-B52C-05D0D156DD9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D5B808-1D29-4B7A-B879-E0A274285D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17" y="1484784"/>
            <a:ext cx="91450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Выразительные средства архитектуры?</a:t>
            </a:r>
          </a:p>
        </p:txBody>
      </p:sp>
    </p:spTree>
    <p:extLst>
      <p:ext uri="{BB962C8B-B14F-4D97-AF65-F5344CB8AC3E}">
        <p14:creationId xmlns:p14="http://schemas.microsoft.com/office/powerpoint/2010/main" val="181329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47d/0002eaac-bae0ceb2/64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9025003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47d/0002eaac-bae0ceb2/64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6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47d/0002eaac-bae0ceb2/64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80"/>
            <a:ext cx="9042160" cy="67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47d/0002eaac-bae0ceb2/640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" y="21146"/>
            <a:ext cx="9115805" cy="68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47d/0002eaac-bae0ceb2/310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0" y="-34772"/>
            <a:ext cx="9210165" cy="68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95" y="6234721"/>
            <a:ext cx="9163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Создайте свою композицию на тему «Сказочный замок» для одного из этих героев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53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Что такое архитектура Что же такое архитектура? Где родилось это слово? Отку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0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219/6590/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3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2696"/>
            <a:ext cx="84614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«Прочность, польза, красота»</a:t>
            </a:r>
            <a:r>
              <a:rPr lang="ru-RU" sz="2800" b="1" dirty="0"/>
              <a:t> - эта необычная формула была найдена почти две тысячи лет тому назад. </a:t>
            </a:r>
          </a:p>
          <a:p>
            <a:r>
              <a:rPr lang="ru-RU" sz="2800" b="1" dirty="0"/>
              <a:t>   Древнеримский зодчий </a:t>
            </a:r>
            <a:r>
              <a:rPr lang="ru-RU" sz="2800" b="1" dirty="0" err="1">
                <a:solidFill>
                  <a:srgbClr val="C00000"/>
                </a:solidFill>
              </a:rPr>
              <a:t>Витрувий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/>
              <a:t>пришёл к выводу, что именно эти три понятия, взятые вместе, составляют сущность архитектуры.</a:t>
            </a:r>
          </a:p>
        </p:txBody>
      </p:sp>
    </p:spTree>
    <p:extLst>
      <p:ext uri="{BB962C8B-B14F-4D97-AF65-F5344CB8AC3E}">
        <p14:creationId xmlns:p14="http://schemas.microsoft.com/office/powerpoint/2010/main" val="532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Выразительные средства архитектуры:</a:t>
            </a:r>
            <a:br>
              <a:rPr lang="ru-RU" sz="3600" b="1" dirty="0"/>
            </a:br>
            <a:r>
              <a:rPr lang="ru-RU" sz="3600" b="1" dirty="0"/>
              <a:t>-композиция, -тектоника, -масштаб, -пропорции, -ритм, -пластика объемов, -фактура и цвет материалов, -синтез искусств и др.</a:t>
            </a:r>
          </a:p>
        </p:txBody>
      </p:sp>
    </p:spTree>
    <p:extLst>
      <p:ext uri="{BB962C8B-B14F-4D97-AF65-F5344CB8AC3E}">
        <p14:creationId xmlns:p14="http://schemas.microsoft.com/office/powerpoint/2010/main" val="298769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opslide.ru/files/1785/268/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" y="0"/>
            <a:ext cx="9138666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7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opslide.ru/files/1785/268/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7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opslide.ru/files/1785/268/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3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9" y="0"/>
            <a:ext cx="9024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Посмотрите видеоролик «Пять самых древних и красивых замков Белоруссии»</a:t>
            </a:r>
            <a:endParaRPr lang="ru-RU" sz="4000" dirty="0"/>
          </a:p>
        </p:txBody>
      </p:sp>
      <p:pic>
        <p:nvPicPr>
          <p:cNvPr id="3" name="videoplayback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45" y="1340768"/>
            <a:ext cx="8978960" cy="50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106</Words>
  <Application>Microsoft Office PowerPoint</Application>
  <PresentationFormat>Экран (4:3)</PresentationFormat>
  <Paragraphs>6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Blackshine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</cp:revision>
  <dcterms:created xsi:type="dcterms:W3CDTF">2020-04-19T15:25:24Z</dcterms:created>
  <dcterms:modified xsi:type="dcterms:W3CDTF">2020-04-20T10:43:57Z</dcterms:modified>
</cp:coreProperties>
</file>